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Semi Bold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  <p:embeddedFont>
      <p:font typeface="Instrument Sans Medium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1.fntdata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23" Type="http://schemas.openxmlformats.org/officeDocument/2006/relationships/font" Target="fonts/font6.fntdata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22" Type="http://schemas.openxmlformats.org/officeDocument/2006/relationships/font" Target="fonts/font5.fntdata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385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Princípio da Responsabilidade Única (SRP): Uma Introdução ao SOLID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913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SOLID é uma coleção de princípios de design para a construção de software mais robusto, flexível e fácil de manter. Um dos pilares desse conjunto é o Princípio da Responsabilidade Única (SRP), que guia a criação de classes com responsabilidades bem definidas e independentes.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5557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56332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538793"/>
            <a:ext cx="443305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por Lucas Feitosa Almeida Rocha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152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Conclusão: Dominando o SRP para um Código Melhor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4924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SRP é uma ferramenta poderosa para criar código mais limpo, robusto e sustentável. Aplicar o SRP, juntamente com outros princípios SOLID, contribui para a construção de sistemas de software de alta qualidade, fáceis de manter e evoluir ao longo do tempo.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115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Participantes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JOSÉ ROBERTO LISBOA DA SILVA FILHO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​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GUSTAVO GERMANO LEMOS PEREIRA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​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KAIQUE ALVES MESQUITA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​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​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LUCAS FEITOSA ALMEIDA ROCHA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​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LUIZ FILIPE DE CAMARGO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653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 que Significa "Responsabilidade" no SRP?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04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Uma Responsabilidade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Uma classe deve ter apenas um motivo para mudar. Se você precisar modificar uma classe por duas razões distintas, ela está violando o SRP.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Motivo para Mudar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 motivo para mudar é uma razão específica para modificar o código. Por exemplo, um requisito de negócio alterado ou uma mudança na lógica do sistema.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120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Problemas Causados pela Violação do SRP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366545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665458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Dificuldade de Manutenção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5467" y="366545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309116" y="3665458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Complexidade Aumentada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09116" y="4510207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35507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417439" y="5355074"/>
            <a:ext cx="3083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Testabilidade Reduzida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417439" y="5845493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42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Exemplo Prático de Violação do SRP (Código Ruim)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270772"/>
            <a:ext cx="7556421" cy="2154555"/>
          </a:xfrm>
          <a:prstGeom prst="roundRect">
            <a:avLst>
              <a:gd name="adj" fmla="val 4422"/>
            </a:avLst>
          </a:prstGeom>
          <a:solidFill>
            <a:srgbClr val="252528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4270772"/>
            <a:ext cx="7579043" cy="2154555"/>
          </a:xfrm>
          <a:prstGeom prst="roundRect">
            <a:avLst>
              <a:gd name="adj" fmla="val 1579"/>
            </a:avLst>
          </a:prstGeom>
          <a:solidFill>
            <a:srgbClr val="252528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4440793"/>
            <a:ext cx="71254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class User {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void saveUserData(UserData data) { ... }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void validateUserInput(String input) { ... }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void sendWelcomeEmail(String email) { ... }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}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7901"/>
            <a:ext cx="10461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Refatorando o Código: Aplicando o SRP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61993"/>
            <a:ext cx="3978116" cy="2154555"/>
          </a:xfrm>
          <a:prstGeom prst="roundRect">
            <a:avLst>
              <a:gd name="adj" fmla="val 4422"/>
            </a:avLst>
          </a:prstGeom>
          <a:solidFill>
            <a:srgbClr val="252528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3561993"/>
            <a:ext cx="4000738" cy="2154555"/>
          </a:xfrm>
          <a:prstGeom prst="roundRect">
            <a:avLst>
              <a:gd name="adj" fmla="val 1579"/>
            </a:avLst>
          </a:prstGeom>
          <a:solidFill>
            <a:srgbClr val="252528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3732014"/>
            <a:ext cx="35471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class User {
  void saveUserData(UserData data) { ... }
}
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332928" y="3561993"/>
            <a:ext cx="3978116" cy="2154555"/>
          </a:xfrm>
          <a:prstGeom prst="roundRect">
            <a:avLst>
              <a:gd name="adj" fmla="val 4422"/>
            </a:avLst>
          </a:prstGeom>
          <a:solidFill>
            <a:srgbClr val="252528"/>
          </a:solidFill>
          <a:ln/>
        </p:spPr>
      </p:sp>
      <p:sp>
        <p:nvSpPr>
          <p:cNvPr id="7" name="Shape 5"/>
          <p:cNvSpPr/>
          <p:nvPr/>
        </p:nvSpPr>
        <p:spPr>
          <a:xfrm>
            <a:off x="5321618" y="3561993"/>
            <a:ext cx="4000738" cy="2154555"/>
          </a:xfrm>
          <a:prstGeom prst="roundRect">
            <a:avLst>
              <a:gd name="adj" fmla="val 1579"/>
            </a:avLst>
          </a:prstGeom>
          <a:solidFill>
            <a:srgbClr val="252528"/>
          </a:solidFill>
          <a:ln/>
        </p:spPr>
      </p:sp>
      <p:sp>
        <p:nvSpPr>
          <p:cNvPr id="8" name="Text 6"/>
          <p:cNvSpPr/>
          <p:nvPr/>
        </p:nvSpPr>
        <p:spPr>
          <a:xfrm>
            <a:off x="5548432" y="3732014"/>
            <a:ext cx="35471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class UserValidator {
  boolean isValid(String input) { ... }
}
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872067" y="3561993"/>
            <a:ext cx="3978116" cy="2154555"/>
          </a:xfrm>
          <a:prstGeom prst="roundRect">
            <a:avLst>
              <a:gd name="adj" fmla="val 4422"/>
            </a:avLst>
          </a:prstGeom>
          <a:solidFill>
            <a:srgbClr val="252528"/>
          </a:solidFill>
          <a:ln/>
        </p:spPr>
      </p:sp>
      <p:sp>
        <p:nvSpPr>
          <p:cNvPr id="10" name="Shape 8"/>
          <p:cNvSpPr/>
          <p:nvPr/>
        </p:nvSpPr>
        <p:spPr>
          <a:xfrm>
            <a:off x="9860756" y="3561993"/>
            <a:ext cx="4000738" cy="2154555"/>
          </a:xfrm>
          <a:prstGeom prst="roundRect">
            <a:avLst>
              <a:gd name="adj" fmla="val 1579"/>
            </a:avLst>
          </a:prstGeom>
          <a:solidFill>
            <a:srgbClr val="252528"/>
          </a:solidFill>
          <a:ln/>
        </p:spPr>
      </p:sp>
      <p:sp>
        <p:nvSpPr>
          <p:cNvPr id="11" name="Text 9"/>
          <p:cNvSpPr/>
          <p:nvPr/>
        </p:nvSpPr>
        <p:spPr>
          <a:xfrm>
            <a:off x="10087570" y="3732014"/>
            <a:ext cx="35471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class EmailSender {
  void sendWelcomeEmail(String email) { ... }
}
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36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Benefícios Claros do SRP: Manutenibilidade e Testabilidade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9801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773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Manutenção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264348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Mudanças em uma classe afetam apenas a sua responsabilidade, reduzindo o risco de bugs em outras partes do sistema.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9801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773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Testabilidade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5264348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Cada classe é responsável por uma única funcionalidade, facilitando a criação de testes unitários eficientes e precisos.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438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SRP e Coesão: Como o SRP Melhora a Coesão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08348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coesão é uma medida de como os elementos de uma classe estão relacionados entre si. Quando o SRP é aplicado, os elementos da classe estão fortemente relacionados, pois compartilham uma única responsabilidade.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728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SRP e Acoplamento: Reduzindo o Acoplamento Indesejado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4463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acoplamento é a medida de dependência entre classes. Ao aplicar o SRP, as classes se tornam menos dependentes umas das outras.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29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Quando o SRP Pode Ser Exagerado: Encontrando o Equilíbrio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306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É importante encontrar o equilíbrio entre aplicar o SRP e evitar uma divisão excessiva de responsabilidades. Dividir classes em excesso pode gerar classes muito pequenas e fragmentadas, tornando o código mais difícil de entender e manter.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4AD422BE8EF647BE6372CF0EEC2666" ma:contentTypeVersion="4" ma:contentTypeDescription="Crie um novo documento." ma:contentTypeScope="" ma:versionID="655df5f344c45a1bae355ff6e3dd1898">
  <xsd:schema xmlns:xsd="http://www.w3.org/2001/XMLSchema" xmlns:xs="http://www.w3.org/2001/XMLSchema" xmlns:p="http://schemas.microsoft.com/office/2006/metadata/properties" xmlns:ns2="1537cd5c-ba98-4e91-a995-dcff6c37dd73" targetNamespace="http://schemas.microsoft.com/office/2006/metadata/properties" ma:root="true" ma:fieldsID="9464fde95a06a20745957182a1d46fa4" ns2:_="">
    <xsd:import namespace="1537cd5c-ba98-4e91-a995-dcff6c37dd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7cd5c-ba98-4e91-a995-dcff6c37dd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577858-B548-4DE9-A3A8-62AAF760DBDE}"/>
</file>

<file path=customXml/itemProps2.xml><?xml version="1.0" encoding="utf-8"?>
<ds:datastoreItem xmlns:ds="http://schemas.openxmlformats.org/officeDocument/2006/customXml" ds:itemID="{7FB4F245-535F-4BAE-A51C-7585F9DB3ADD}"/>
</file>

<file path=customXml/itemProps3.xml><?xml version="1.0" encoding="utf-8"?>
<ds:datastoreItem xmlns:ds="http://schemas.openxmlformats.org/officeDocument/2006/customXml" ds:itemID="{13CF38BD-E076-4B2B-9CD8-4DC1E3C65C2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2025-02-17T02:38:47Z</dcterms:created>
  <dcterms:modified xsi:type="dcterms:W3CDTF">2025-02-17T02:38:47Z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0x010100C84AD422BE8EF647BE6372CF0EEC2666</vt:lpwstr>
  </property>
</Properties>
</file>